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notesMaster+xml" PartName="/ppt/notesMasters/notesMaster1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notesMasterIdLst>
    <p:notesMasterId r:id="rId20"/>
  </p:notesMasterIdLst>
  <p:sldIdLst>
    <p:sldId id="256" r:id="rId18"/>
    <p:sldId id="257" r:id="rId19"/>
  </p:sldIdLst>
  <p:sldSz cx="18288000" cy="10287000"/>
  <p:notesSz cx="6858000" cy="9144000"/>
  <p:embeddedFontLst>
    <p:embeddedFont>
      <p:font typeface="Arimo" charset="1" panose="020B0604020202020204"/>
      <p:regular r:id="rId6"/>
    </p:embeddedFont>
    <p:embeddedFont>
      <p:font typeface="Arimo Bold" charset="1" panose="020B0704020202020204"/>
      <p:regular r:id="rId7"/>
    </p:embeddedFont>
    <p:embeddedFont>
      <p:font typeface="Arimo Italics" charset="1" panose="020B0604020202090204"/>
      <p:regular r:id="rId8"/>
    </p:embeddedFont>
    <p:embeddedFont>
      <p:font typeface="Arimo Bold Italics" charset="1" panose="020B0704020202090204"/>
      <p:regular r:id="rId9"/>
    </p:embeddedFont>
    <p:embeddedFont>
      <p:font typeface="Open Sans" charset="1" panose="020B0606030504020204"/>
      <p:regular r:id="rId10"/>
    </p:embeddedFont>
    <p:embeddedFont>
      <p:font typeface="Open Sans Bold" charset="1" panose="020B0806030504020204"/>
      <p:regular r:id="rId11"/>
    </p:embeddedFont>
    <p:embeddedFont>
      <p:font typeface="Open Sans Italics" charset="1" panose="020B0606030504020204"/>
      <p:regular r:id="rId12"/>
    </p:embeddedFont>
    <p:embeddedFont>
      <p:font typeface="Open Sans Bold Italics" charset="1" panose="020B0806030504020204"/>
      <p:regular r:id="rId13"/>
    </p:embeddedFont>
    <p:embeddedFont>
      <p:font typeface="Open Sans Light" charset="1" panose="020B0306030504020204"/>
      <p:regular r:id="rId14"/>
    </p:embeddedFont>
    <p:embeddedFont>
      <p:font typeface="Open Sans Light Italics" charset="1" panose="020B0306030504020204"/>
      <p:regular r:id="rId15"/>
    </p:embeddedFont>
    <p:embeddedFont>
      <p:font typeface="Open Sans Ultra-Bold" charset="1" panose="00000000000000000000"/>
      <p:regular r:id="rId16"/>
    </p:embeddedFont>
    <p:embeddedFont>
      <p:font typeface="Open Sans Ultra-Bold Italics" charset="1" panose="00000000000000000000"/>
      <p:regular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15" Target="fonts/font15.fntdata" Type="http://schemas.openxmlformats.org/officeDocument/2006/relationships/font"/><Relationship Id="rId16" Target="fonts/font16.fntdata" Type="http://schemas.openxmlformats.org/officeDocument/2006/relationships/font"/><Relationship Id="rId17" Target="fonts/font17.fntdata" Type="http://schemas.openxmlformats.org/officeDocument/2006/relationships/font"/><Relationship Id="rId18" Target="slides/slide1.xml" Type="http://schemas.openxmlformats.org/officeDocument/2006/relationships/slide"/><Relationship Id="rId19" Target="slides/slide2.xml" Type="http://schemas.openxmlformats.org/officeDocument/2006/relationships/slide"/><Relationship Id="rId2" Target="presProps.xml" Type="http://schemas.openxmlformats.org/officeDocument/2006/relationships/presProps"/><Relationship Id="rId20" Target="notesMasters/notesMaster1.xml" Type="http://schemas.openxmlformats.org/officeDocument/2006/relationships/notesMaster"/><Relationship Id="rId21" Target="theme/theme2.xml" Type="http://schemas.openxmlformats.org/officeDocument/2006/relationships/theme"/><Relationship Id="rId22" Target="notesSlides/notesSlide1.xml" Type="http://schemas.openxmlformats.org/officeDocument/2006/relationships/notesSlide"/><Relationship Id="rId23" Target="notesSlides/notesSlide2.xml" Type="http://schemas.openxmlformats.org/officeDocument/2006/relationships/notesSlide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fonts/font6.fntdata" Type="http://schemas.openxmlformats.org/officeDocument/2006/relationships/font"/><Relationship Id="rId7" Target="fonts/font7.fntdata" Type="http://schemas.openxmlformats.org/officeDocument/2006/relationships/font"/><Relationship Id="rId8" Target="fonts/font8.fntdata" Type="http://schemas.openxmlformats.org/officeDocument/2006/relationships/font"/><Relationship Id="rId9" Target="fonts/font9.fntdata" Type="http://schemas.openxmlformats.org/officeDocument/2006/relationships/font"/></Relationships>
</file>

<file path=ppt/notesMasters/_rels/notesMaster1.xml.rels><?xml version="1.0" encoding="UTF-8" standalone="yes"?><Relationships xmlns="http://schemas.openxmlformats.org/package/2006/relationships"><Relationship Id="rId1" Target="../theme/theme2.xml" Type="http://schemas.openxmlformats.org/officeDocument/2006/relationships/theme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889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1.xml" Type="http://schemas.openxmlformats.org/officeDocument/2006/relationships/slide"/></Relationships>
</file>

<file path=ppt/notesSlides/_rels/notesSlide2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2.xml" Type="http://schemas.openxmlformats.org/officeDocument/2006/relationships/slide"/></Relationships>
</file>

<file path=ppt/notesSlides/notesSlide1.xml><?xml version="1.0" encoding="utf-8"?>
<p:notes xmlns:p="http://schemas.openxmlformats.org/presentationml/2006/main">
  <p:cSld>
    <p:spTree xmlns:a="http://schemas.openxmlformats.org/drawingml/2006/main"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</p:notes>
</file>

<file path=ppt/notesSlides/notesSlide2.xml><?xml version="1.0" encoding="utf-8"?>
<p:notes xmlns:p="http://schemas.openxmlformats.org/presentationml/2006/main">
  <p:cSld>
    <p:spTree xmlns:a="http://schemas.openxmlformats.org/drawingml/2006/main"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2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</p:note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8.svg" Type="http://schemas.openxmlformats.org/officeDocument/2006/relationships/image"/><Relationship Id="rId11" Target="../media/image9.png" Type="http://schemas.openxmlformats.org/officeDocument/2006/relationships/image"/><Relationship Id="rId12" Target="../media/image10.svg" Type="http://schemas.openxmlformats.org/officeDocument/2006/relationships/image"/><Relationship Id="rId13" Target="../media/image11.png" Type="http://schemas.openxmlformats.org/officeDocument/2006/relationships/image"/><Relationship Id="rId14" Target="../media/image12.svg" Type="http://schemas.openxmlformats.org/officeDocument/2006/relationships/image"/><Relationship Id="rId15" Target="../media/image13.png" Type="http://schemas.openxmlformats.org/officeDocument/2006/relationships/image"/><Relationship Id="rId2" Target="../notesSlides/notesSlide1.xml" Type="http://schemas.openxmlformats.org/officeDocument/2006/relationships/notesSlide"/><Relationship Id="rId3" Target="../media/image1.png" Type="http://schemas.openxmlformats.org/officeDocument/2006/relationships/image"/><Relationship Id="rId4" Target="../media/image2.svg" Type="http://schemas.openxmlformats.org/officeDocument/2006/relationships/image"/><Relationship Id="rId5" Target="../media/image3.png" Type="http://schemas.openxmlformats.org/officeDocument/2006/relationships/image"/><Relationship Id="rId6" Target="../media/image4.svg" Type="http://schemas.openxmlformats.org/officeDocument/2006/relationships/image"/><Relationship Id="rId7" Target="../media/image5.png" Type="http://schemas.openxmlformats.org/officeDocument/2006/relationships/image"/><Relationship Id="rId8" Target="../media/image6.svg" Type="http://schemas.openxmlformats.org/officeDocument/2006/relationships/image"/><Relationship Id="rId9" Target="../media/image7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2.xml" Type="http://schemas.openxmlformats.org/officeDocument/2006/relationships/notesSlide"/><Relationship Id="rId3" Target="../media/image14.jpeg" Type="http://schemas.openxmlformats.org/officeDocument/2006/relationships/image"/><Relationship Id="rId4" Target="../media/image15.jpe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0E6E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1587676">
            <a:off x="14989529" y="6817900"/>
            <a:ext cx="6059751" cy="10158994"/>
          </a:xfrm>
          <a:custGeom>
            <a:avLst/>
            <a:gdLst/>
            <a:ahLst/>
            <a:cxnLst/>
            <a:rect r="r" b="b" t="t" l="l"/>
            <a:pathLst>
              <a:path h="10158994" w="6059751">
                <a:moveTo>
                  <a:pt x="0" y="0"/>
                </a:moveTo>
                <a:lnTo>
                  <a:pt x="6059751" y="0"/>
                </a:lnTo>
                <a:lnTo>
                  <a:pt x="6059751" y="10158994"/>
                </a:lnTo>
                <a:lnTo>
                  <a:pt x="0" y="1015899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-1298" r="0" b="-1298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5623641">
            <a:off x="3344436" y="-2311103"/>
            <a:ext cx="8781467" cy="14721872"/>
          </a:xfrm>
          <a:custGeom>
            <a:avLst/>
            <a:gdLst/>
            <a:ahLst/>
            <a:cxnLst/>
            <a:rect r="r" b="b" t="t" l="l"/>
            <a:pathLst>
              <a:path h="14721872" w="8781467">
                <a:moveTo>
                  <a:pt x="0" y="0"/>
                </a:moveTo>
                <a:lnTo>
                  <a:pt x="8781467" y="0"/>
                </a:lnTo>
                <a:lnTo>
                  <a:pt x="8781467" y="14721872"/>
                </a:lnTo>
                <a:lnTo>
                  <a:pt x="0" y="14721872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-1596" r="0" b="-1596"/>
            </a:stretch>
          </a:blipFill>
        </p:spPr>
      </p:sp>
      <p:grpSp>
        <p:nvGrpSpPr>
          <p:cNvPr name="Group 4" id="4"/>
          <p:cNvGrpSpPr/>
          <p:nvPr/>
        </p:nvGrpSpPr>
        <p:grpSpPr>
          <a:xfrm rot="2937757">
            <a:off x="12514217" y="3278357"/>
            <a:ext cx="7926115" cy="5289520"/>
            <a:chOff x="0" y="0"/>
            <a:chExt cx="10568153" cy="7052693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3544078" y="28619"/>
              <a:ext cx="7024074" cy="7024074"/>
            </a:xfrm>
            <a:custGeom>
              <a:avLst/>
              <a:gdLst/>
              <a:ahLst/>
              <a:cxnLst/>
              <a:rect r="r" b="b" t="t" l="l"/>
              <a:pathLst>
                <a:path h="7024074" w="7024074">
                  <a:moveTo>
                    <a:pt x="0" y="0"/>
                  </a:moveTo>
                  <a:lnTo>
                    <a:pt x="7024075" y="0"/>
                  </a:lnTo>
                  <a:lnTo>
                    <a:pt x="7024075" y="7024074"/>
                  </a:lnTo>
                  <a:lnTo>
                    <a:pt x="0" y="702407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 l="-271" t="0" r="-271" b="0"/>
              </a:stretch>
            </a:blipFill>
          </p:spPr>
        </p:sp>
        <p:sp>
          <p:nvSpPr>
            <p:cNvPr name="Freeform 6" id="6"/>
            <p:cNvSpPr/>
            <p:nvPr/>
          </p:nvSpPr>
          <p:spPr>
            <a:xfrm flipH="false" flipV="false" rot="-5623641">
              <a:off x="3977691" y="-888787"/>
              <a:ext cx="3120735" cy="5231820"/>
            </a:xfrm>
            <a:custGeom>
              <a:avLst/>
              <a:gdLst/>
              <a:ahLst/>
              <a:cxnLst/>
              <a:rect r="r" b="b" t="t" l="l"/>
              <a:pathLst>
                <a:path h="5231820" w="3120735">
                  <a:moveTo>
                    <a:pt x="0" y="0"/>
                  </a:moveTo>
                  <a:lnTo>
                    <a:pt x="3120735" y="0"/>
                  </a:lnTo>
                  <a:lnTo>
                    <a:pt x="3120735" y="5231821"/>
                  </a:lnTo>
                  <a:lnTo>
                    <a:pt x="0" y="523182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 l="0" t="-1298" r="0" b="-1298"/>
              </a:stretch>
            </a:blipFill>
          </p:spPr>
        </p:sp>
        <p:sp>
          <p:nvSpPr>
            <p:cNvPr name="Freeform 7" id="7"/>
            <p:cNvSpPr/>
            <p:nvPr/>
          </p:nvSpPr>
          <p:spPr>
            <a:xfrm flipH="false" flipV="false" rot="0">
              <a:off x="0" y="28619"/>
              <a:ext cx="3934988" cy="3934988"/>
            </a:xfrm>
            <a:custGeom>
              <a:avLst/>
              <a:gdLst/>
              <a:ahLst/>
              <a:cxnLst/>
              <a:rect r="r" b="b" t="t" l="l"/>
              <a:pathLst>
                <a:path h="3934988" w="3934988">
                  <a:moveTo>
                    <a:pt x="0" y="0"/>
                  </a:moveTo>
                  <a:lnTo>
                    <a:pt x="3934988" y="0"/>
                  </a:lnTo>
                  <a:lnTo>
                    <a:pt x="3934988" y="3934988"/>
                  </a:lnTo>
                  <a:lnTo>
                    <a:pt x="0" y="393498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 l="0" t="0" r="0" b="0"/>
              </a:stretch>
            </a:blipFill>
          </p:spPr>
        </p:sp>
      </p:grpSp>
      <p:grpSp>
        <p:nvGrpSpPr>
          <p:cNvPr name="Group 8" id="8"/>
          <p:cNvGrpSpPr/>
          <p:nvPr/>
        </p:nvGrpSpPr>
        <p:grpSpPr>
          <a:xfrm rot="1938843">
            <a:off x="-5243828" y="4641087"/>
            <a:ext cx="10487656" cy="7204357"/>
            <a:chOff x="0" y="0"/>
            <a:chExt cx="13983542" cy="9605809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8492036" cy="8492036"/>
            </a:xfrm>
            <a:custGeom>
              <a:avLst/>
              <a:gdLst/>
              <a:ahLst/>
              <a:cxnLst/>
              <a:rect r="r" b="b" t="t" l="l"/>
              <a:pathLst>
                <a:path h="8492036" w="8492036">
                  <a:moveTo>
                    <a:pt x="0" y="0"/>
                  </a:moveTo>
                  <a:lnTo>
                    <a:pt x="8492036" y="0"/>
                  </a:lnTo>
                  <a:lnTo>
                    <a:pt x="8492036" y="8492036"/>
                  </a:lnTo>
                  <a:lnTo>
                    <a:pt x="0" y="849203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1">
                <a:extLst>
                  <a:ext uri="{96DAC541-7B7A-43D3-8B79-37D633B846F1}">
                    <asvg:svgBlip xmlns:asvg="http://schemas.microsoft.com/office/drawing/2016/SVG/main" r:embed="rId12"/>
                  </a:ext>
                </a:extLst>
              </a:blip>
              <a:stretch>
                <a:fillRect l="-271" t="0" r="-271" b="0"/>
              </a:stretch>
            </a:blipFill>
          </p:spPr>
        </p:sp>
        <p:sp>
          <p:nvSpPr>
            <p:cNvPr name="Freeform 10" id="10"/>
            <p:cNvSpPr/>
            <p:nvPr/>
          </p:nvSpPr>
          <p:spPr>
            <a:xfrm flipH="false" flipV="false" rot="1787531">
              <a:off x="6855604" y="2761280"/>
              <a:ext cx="3772937" cy="6325218"/>
            </a:xfrm>
            <a:custGeom>
              <a:avLst/>
              <a:gdLst/>
              <a:ahLst/>
              <a:cxnLst/>
              <a:rect r="r" b="b" t="t" l="l"/>
              <a:pathLst>
                <a:path h="6325218" w="3772937">
                  <a:moveTo>
                    <a:pt x="0" y="0"/>
                  </a:moveTo>
                  <a:lnTo>
                    <a:pt x="3772937" y="0"/>
                  </a:lnTo>
                  <a:lnTo>
                    <a:pt x="3772937" y="6325219"/>
                  </a:lnTo>
                  <a:lnTo>
                    <a:pt x="0" y="632521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3">
                <a:extLst>
                  <a:ext uri="{96DAC541-7B7A-43D3-8B79-37D633B846F1}">
                    <asvg:svgBlip xmlns:asvg="http://schemas.microsoft.com/office/drawing/2016/SVG/main" r:embed="rId14"/>
                  </a:ext>
                </a:extLst>
              </a:blip>
              <a:stretch>
                <a:fillRect l="0" t="-1298" r="0" b="-1298"/>
              </a:stretch>
            </a:blipFill>
          </p:spPr>
        </p:sp>
        <p:sp>
          <p:nvSpPr>
            <p:cNvPr name="Freeform 11" id="11"/>
            <p:cNvSpPr/>
            <p:nvPr/>
          </p:nvSpPr>
          <p:spPr>
            <a:xfrm flipH="false" flipV="false" rot="0">
              <a:off x="9226180" y="1926225"/>
              <a:ext cx="4757362" cy="4757362"/>
            </a:xfrm>
            <a:custGeom>
              <a:avLst/>
              <a:gdLst/>
              <a:ahLst/>
              <a:cxnLst/>
              <a:rect r="r" b="b" t="t" l="l"/>
              <a:pathLst>
                <a:path h="4757362" w="4757362">
                  <a:moveTo>
                    <a:pt x="0" y="0"/>
                  </a:moveTo>
                  <a:lnTo>
                    <a:pt x="4757362" y="0"/>
                  </a:lnTo>
                  <a:lnTo>
                    <a:pt x="4757362" y="4757362"/>
                  </a:lnTo>
                  <a:lnTo>
                    <a:pt x="0" y="475736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 l="0" t="0" r="0" b="0"/>
              </a:stretch>
            </a:blipFill>
          </p:spPr>
        </p:sp>
      </p:grpSp>
      <p:grpSp>
        <p:nvGrpSpPr>
          <p:cNvPr name="Group 12" id="12"/>
          <p:cNvGrpSpPr/>
          <p:nvPr/>
        </p:nvGrpSpPr>
        <p:grpSpPr>
          <a:xfrm rot="0">
            <a:off x="12081936" y="5143500"/>
            <a:ext cx="3878351" cy="3704847"/>
            <a:chOff x="0" y="0"/>
            <a:chExt cx="6350000" cy="63500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0292B7"/>
            </a:solidFill>
          </p:spPr>
        </p:sp>
      </p:grpSp>
      <p:sp>
        <p:nvSpPr>
          <p:cNvPr name="Freeform 14" id="14"/>
          <p:cNvSpPr/>
          <p:nvPr/>
        </p:nvSpPr>
        <p:spPr>
          <a:xfrm flipH="false" flipV="false" rot="0">
            <a:off x="15365971" y="189863"/>
            <a:ext cx="2931554" cy="1044800"/>
          </a:xfrm>
          <a:custGeom>
            <a:avLst/>
            <a:gdLst/>
            <a:ahLst/>
            <a:cxnLst/>
            <a:rect r="r" b="b" t="t" l="l"/>
            <a:pathLst>
              <a:path h="1044800" w="2931554">
                <a:moveTo>
                  <a:pt x="0" y="0"/>
                </a:moveTo>
                <a:lnTo>
                  <a:pt x="2931554" y="0"/>
                </a:lnTo>
                <a:lnTo>
                  <a:pt x="2931554" y="1044800"/>
                </a:lnTo>
                <a:lnTo>
                  <a:pt x="0" y="1044800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3226119" y="2900119"/>
            <a:ext cx="14033181" cy="16383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6480"/>
              </a:lnSpc>
            </a:pPr>
            <a:r>
              <a:rPr lang="en-US" sz="5400" spc="-210">
                <a:solidFill>
                  <a:srgbClr val="2A607A"/>
                </a:solidFill>
                <a:latin typeface="Open Sans Bold"/>
              </a:rPr>
              <a:t>Titel</a:t>
            </a:r>
          </a:p>
          <a:p>
            <a:pPr algn="l">
              <a:lnSpc>
                <a:spcPts val="6480"/>
              </a:lnSpc>
            </a:pPr>
            <a:r>
              <a:rPr lang="en-US" sz="5400" spc="-215">
                <a:solidFill>
                  <a:srgbClr val="F4AA06"/>
                </a:solidFill>
                <a:latin typeface="Open Sans Bold"/>
              </a:rPr>
              <a:t>subtitel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2366207" y="6586349"/>
            <a:ext cx="3309811" cy="8191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480"/>
              </a:lnSpc>
            </a:pPr>
            <a:r>
              <a:rPr lang="en-US" sz="5400" spc="529">
                <a:solidFill>
                  <a:srgbClr val="FFFFFF"/>
                </a:solidFill>
                <a:latin typeface="Open Sans Bold"/>
              </a:rPr>
              <a:t>tekst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3632962" y="5551642"/>
            <a:ext cx="6010067" cy="3714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999"/>
              </a:lnSpc>
              <a:spcBef>
                <a:spcPct val="0"/>
              </a:spcBef>
            </a:pPr>
            <a:r>
              <a:rPr lang="en-US" sz="2499" spc="-97">
                <a:solidFill>
                  <a:srgbClr val="0292B7"/>
                </a:solidFill>
                <a:latin typeface="Open Sans"/>
              </a:rPr>
              <a:t>tekst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5524345" y="9026983"/>
            <a:ext cx="2763655" cy="1260017"/>
          </a:xfrm>
          <a:custGeom>
            <a:avLst/>
            <a:gdLst/>
            <a:ahLst/>
            <a:cxnLst/>
            <a:rect r="r" b="b" t="t" l="l"/>
            <a:pathLst>
              <a:path h="1260017" w="2763655">
                <a:moveTo>
                  <a:pt x="0" y="0"/>
                </a:moveTo>
                <a:lnTo>
                  <a:pt x="2763655" y="0"/>
                </a:lnTo>
                <a:lnTo>
                  <a:pt x="2763655" y="1260017"/>
                </a:lnTo>
                <a:lnTo>
                  <a:pt x="0" y="126001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594027" y="1147971"/>
            <a:ext cx="17099945" cy="6191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800"/>
              </a:lnSpc>
            </a:pPr>
            <a:r>
              <a:rPr lang="en-US" sz="4000" spc="76">
                <a:solidFill>
                  <a:srgbClr val="2A607A"/>
                </a:solidFill>
                <a:latin typeface="Open Sans Bold"/>
              </a:rPr>
              <a:t>Titel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594027" y="2378544"/>
            <a:ext cx="14072846" cy="3727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3080"/>
              </a:lnSpc>
            </a:pPr>
            <a:r>
              <a:rPr lang="en-US" sz="2200">
                <a:solidFill>
                  <a:srgbClr val="096477"/>
                </a:solidFill>
                <a:latin typeface="Open Sans"/>
              </a:rPr>
              <a:t>Tekst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DAF_SBvUvHI</dc:identifier>
  <dcterms:modified xsi:type="dcterms:W3CDTF">2011-08-01T06:04:30Z</dcterms:modified>
  <cp:revision>1</cp:revision>
  <dc:title>Sjabloon Powerpoint Krachtige basiszorg</dc:title>
</cp:coreProperties>
</file>